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>
      <p:cViewPr varScale="1">
        <p:scale>
          <a:sx n="97" d="100"/>
          <a:sy n="97" d="100"/>
        </p:scale>
        <p:origin x="58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248CA-48ED-4A63-A7B6-07801A495179}" type="datetimeFigureOut">
              <a:rPr lang="nl-NL" smtClean="0"/>
              <a:t>22-2-2018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69823-485F-4F12-9B90-FD6FD977BD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5347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22-2-2018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53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22-2-2018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29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22-2-2018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27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22-2-2018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70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22-2-2018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416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22-2-2018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81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22-2-2018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604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22-2-2018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36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22-2-2018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93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22-2-2018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54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22-2-2018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74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C572-4FFD-4CAD-A1DE-1815F500F479}" type="datetimeFigureOut">
              <a:rPr lang="nl-NL" smtClean="0"/>
              <a:t>22-2-2018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78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6766520" cy="1102519"/>
          </a:xfrm>
        </p:spPr>
        <p:txBody>
          <a:bodyPr/>
          <a:lstStyle/>
          <a:p>
            <a:r>
              <a:rPr lang="nl-NL" dirty="0" smtClean="0"/>
              <a:t>Schapen en geiten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6768752" cy="1314450"/>
          </a:xfrm>
        </p:spPr>
        <p:txBody>
          <a:bodyPr/>
          <a:lstStyle/>
          <a:p>
            <a:r>
              <a:rPr lang="nl-NL" dirty="0" smtClean="0"/>
              <a:t>Blok 4 </a:t>
            </a:r>
          </a:p>
          <a:p>
            <a:r>
              <a:rPr lang="nl-NL" dirty="0" smtClean="0"/>
              <a:t>Niveau 2, 3 en 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30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</a:t>
            </a:r>
            <a:r>
              <a:rPr lang="nl-NL" dirty="0" smtClean="0"/>
              <a:t>. </a:t>
            </a:r>
            <a:r>
              <a:rPr lang="nl-NL" dirty="0" err="1" smtClean="0">
                <a:solidFill>
                  <a:srgbClr val="FF0000"/>
                </a:solidFill>
              </a:rPr>
              <a:t>Wallische</a:t>
            </a:r>
            <a:r>
              <a:rPr lang="nl-NL" dirty="0" smtClean="0">
                <a:solidFill>
                  <a:srgbClr val="FF0000"/>
                </a:solidFill>
              </a:rPr>
              <a:t> geit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160144"/>
            <a:ext cx="4922490" cy="321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</a:t>
            </a:r>
            <a:r>
              <a:rPr lang="nl-NL" dirty="0" smtClean="0">
                <a:solidFill>
                  <a:srgbClr val="FF0000"/>
                </a:solidFill>
              </a:rPr>
              <a:t>Alpine/herten geit 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74" y="1131590"/>
            <a:ext cx="4622651" cy="347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11. </a:t>
            </a:r>
            <a:r>
              <a:rPr lang="nl-NL" dirty="0" err="1" smtClean="0"/>
              <a:t>Ouessant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063229"/>
            <a:ext cx="4752528" cy="316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4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12. Kameroen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987574"/>
            <a:ext cx="5593804" cy="350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13.Texelaar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63229"/>
            <a:ext cx="5549796" cy="347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5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 Zwartbles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958" y="1063229"/>
            <a:ext cx="5520084" cy="332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4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15. </a:t>
            </a:r>
            <a:r>
              <a:rPr lang="nl-NL" dirty="0" err="1" smtClean="0">
                <a:solidFill>
                  <a:srgbClr val="FF0000"/>
                </a:solidFill>
              </a:rPr>
              <a:t>Swifter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915566"/>
            <a:ext cx="5256584" cy="351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16. </a:t>
            </a:r>
            <a:r>
              <a:rPr lang="nl-NL" dirty="0" smtClean="0">
                <a:solidFill>
                  <a:srgbClr val="FF0000"/>
                </a:solidFill>
              </a:rPr>
              <a:t>Drents heideschaap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000125"/>
            <a:ext cx="47625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17. </a:t>
            </a:r>
            <a:r>
              <a:rPr lang="nl-NL" dirty="0" err="1" smtClean="0">
                <a:solidFill>
                  <a:srgbClr val="FF0000"/>
                </a:solidFill>
              </a:rPr>
              <a:t>Schoonebeker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183435"/>
            <a:ext cx="6120680" cy="295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18. </a:t>
            </a:r>
            <a:r>
              <a:rPr lang="nl-NL" dirty="0" smtClean="0">
                <a:solidFill>
                  <a:srgbClr val="FF0000"/>
                </a:solidFill>
              </a:rPr>
              <a:t>Mergelland schaap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063229"/>
            <a:ext cx="4397480" cy="345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2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Dwerggeit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000" dirty="0" smtClean="0"/>
          </a:p>
          <a:p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200151"/>
            <a:ext cx="3960440" cy="291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19. </a:t>
            </a:r>
            <a:r>
              <a:rPr lang="nl-NL" dirty="0" smtClean="0">
                <a:solidFill>
                  <a:srgbClr val="FF0000"/>
                </a:solidFill>
              </a:rPr>
              <a:t>Fries Melkschaap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203598"/>
            <a:ext cx="4296139" cy="322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0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</a:t>
            </a:r>
            <a:r>
              <a:rPr lang="nl-NL" dirty="0" smtClean="0">
                <a:solidFill>
                  <a:srgbClr val="FF0000"/>
                </a:solidFill>
              </a:rPr>
              <a:t>. Hampshire down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5" y="1059581"/>
            <a:ext cx="4128459" cy="309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21. </a:t>
            </a:r>
            <a:r>
              <a:rPr lang="nl-NL" dirty="0" err="1" smtClean="0">
                <a:solidFill>
                  <a:srgbClr val="FF0000"/>
                </a:solidFill>
              </a:rPr>
              <a:t>Gotland</a:t>
            </a:r>
            <a:r>
              <a:rPr lang="nl-NL" dirty="0" smtClean="0">
                <a:solidFill>
                  <a:srgbClr val="FF0000"/>
                </a:solidFill>
              </a:rPr>
              <a:t> pelsschaap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131590"/>
            <a:ext cx="4208984" cy="315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7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22. </a:t>
            </a:r>
            <a:r>
              <a:rPr lang="nl-NL" dirty="0" smtClean="0">
                <a:solidFill>
                  <a:srgbClr val="FF0000"/>
                </a:solidFill>
              </a:rPr>
              <a:t>Moeflon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987574"/>
            <a:ext cx="5184576" cy="348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0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23. </a:t>
            </a:r>
            <a:r>
              <a:rPr lang="nl-NL" dirty="0" smtClean="0">
                <a:solidFill>
                  <a:srgbClr val="FF0000"/>
                </a:solidFill>
              </a:rPr>
              <a:t>Brilschaap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3229"/>
            <a:ext cx="3982414" cy="265079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558" y="2139702"/>
            <a:ext cx="3447870" cy="229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6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24. </a:t>
            </a:r>
            <a:r>
              <a:rPr lang="nl-NL" dirty="0" err="1" smtClean="0">
                <a:solidFill>
                  <a:srgbClr val="FF0000"/>
                </a:solidFill>
              </a:rPr>
              <a:t>Suffolk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990454"/>
            <a:ext cx="5189691" cy="345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25. </a:t>
            </a:r>
            <a:r>
              <a:rPr lang="nl-NL" dirty="0" smtClean="0">
                <a:solidFill>
                  <a:srgbClr val="FF0000"/>
                </a:solidFill>
              </a:rPr>
              <a:t>Blue du </a:t>
            </a:r>
            <a:r>
              <a:rPr lang="nl-NL" dirty="0" err="1" smtClean="0">
                <a:solidFill>
                  <a:srgbClr val="FF0000"/>
                </a:solidFill>
              </a:rPr>
              <a:t>maine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063229"/>
            <a:ext cx="5472608" cy="328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7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26. </a:t>
            </a:r>
            <a:r>
              <a:rPr lang="nl-NL" dirty="0" smtClean="0">
                <a:solidFill>
                  <a:srgbClr val="FF0000"/>
                </a:solidFill>
              </a:rPr>
              <a:t>Flevolander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126" y="1055412"/>
            <a:ext cx="5089748" cy="339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27. </a:t>
            </a:r>
            <a:r>
              <a:rPr lang="nl-NL" dirty="0" err="1" smtClean="0">
                <a:solidFill>
                  <a:srgbClr val="FF0000"/>
                </a:solidFill>
              </a:rPr>
              <a:t>Clun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Forrest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096878"/>
            <a:ext cx="4464496" cy="312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8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28. </a:t>
            </a:r>
            <a:r>
              <a:rPr lang="nl-NL" dirty="0" smtClean="0">
                <a:solidFill>
                  <a:srgbClr val="FF0000"/>
                </a:solidFill>
              </a:rPr>
              <a:t>Jacob schaap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063229"/>
            <a:ext cx="4608511" cy="345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Nederlandse Landgeit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796" y="1131590"/>
            <a:ext cx="3672408" cy="311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29. </a:t>
            </a:r>
            <a:r>
              <a:rPr lang="nl-NL" dirty="0" err="1" smtClean="0">
                <a:solidFill>
                  <a:srgbClr val="FF0000"/>
                </a:solidFill>
              </a:rPr>
              <a:t>Merino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063229"/>
            <a:ext cx="5328592" cy="310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30 </a:t>
            </a:r>
            <a:r>
              <a:rPr lang="nl-NL" dirty="0" err="1" smtClean="0">
                <a:solidFill>
                  <a:srgbClr val="FF0000"/>
                </a:solidFill>
              </a:rPr>
              <a:t>Racka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090711"/>
            <a:ext cx="5381769" cy="292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0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</a:t>
            </a:r>
            <a:r>
              <a:rPr lang="nl-NL" dirty="0" err="1" smtClean="0"/>
              <a:t>Anglo-nubische</a:t>
            </a:r>
            <a:r>
              <a:rPr lang="nl-NL" dirty="0" smtClean="0"/>
              <a:t> geit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131590"/>
            <a:ext cx="4320480" cy="323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3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</a:t>
            </a:r>
            <a:r>
              <a:rPr lang="nl-NL" dirty="0" err="1" smtClean="0"/>
              <a:t>Toggenburger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113588"/>
            <a:ext cx="4248472" cy="318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0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</a:t>
            </a:r>
            <a:r>
              <a:rPr lang="nl-NL" dirty="0" smtClean="0">
                <a:solidFill>
                  <a:srgbClr val="FF0000"/>
                </a:solidFill>
              </a:rPr>
              <a:t>Angora geit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063229"/>
            <a:ext cx="3960439" cy="333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</a:t>
            </a:r>
            <a:r>
              <a:rPr lang="nl-NL" dirty="0" smtClean="0">
                <a:solidFill>
                  <a:srgbClr val="FF0000"/>
                </a:solidFill>
              </a:rPr>
              <a:t>Bonte melkgeit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347614"/>
            <a:ext cx="3825775" cy="286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1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435280" cy="857250"/>
          </a:xfrm>
        </p:spPr>
        <p:txBody>
          <a:bodyPr>
            <a:normAutofit/>
          </a:bodyPr>
          <a:lstStyle/>
          <a:p>
            <a:r>
              <a:rPr lang="nl-NL" dirty="0"/>
              <a:t>7</a:t>
            </a:r>
            <a:r>
              <a:rPr lang="nl-NL" dirty="0" smtClean="0"/>
              <a:t>. </a:t>
            </a:r>
            <a:r>
              <a:rPr lang="nl-NL" dirty="0" smtClean="0">
                <a:solidFill>
                  <a:srgbClr val="FF0000"/>
                </a:solidFill>
              </a:rPr>
              <a:t>Nederlandse witte melkgeit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063229"/>
            <a:ext cx="4369668" cy="327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2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</a:t>
            </a:r>
            <a:r>
              <a:rPr lang="nl-NL" dirty="0" smtClean="0"/>
              <a:t>. </a:t>
            </a:r>
            <a:r>
              <a:rPr lang="nl-NL" dirty="0" smtClean="0">
                <a:solidFill>
                  <a:srgbClr val="FF0000"/>
                </a:solidFill>
              </a:rPr>
              <a:t>Veluwse landgeit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131590"/>
            <a:ext cx="4320480" cy="32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9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formaat 16-9</Template>
  <TotalTime>243</TotalTime>
  <Words>114</Words>
  <Application>Microsoft Office PowerPoint</Application>
  <PresentationFormat>Diavoorstelling (16:9)</PresentationFormat>
  <Paragraphs>33</Paragraphs>
  <Slides>31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4" baseType="lpstr">
      <vt:lpstr>Arial</vt:lpstr>
      <vt:lpstr>Calibri</vt:lpstr>
      <vt:lpstr>Kantoorthema</vt:lpstr>
      <vt:lpstr>Schapen en geiten</vt:lpstr>
      <vt:lpstr>1. Dwerggeit</vt:lpstr>
      <vt:lpstr>2. Nederlandse Landgeit</vt:lpstr>
      <vt:lpstr>3. Anglo-nubische geit</vt:lpstr>
      <vt:lpstr>4. Toggenburger</vt:lpstr>
      <vt:lpstr>5. Angora geit</vt:lpstr>
      <vt:lpstr>6. Bonte melkgeit</vt:lpstr>
      <vt:lpstr>7. Nederlandse witte melkgeit</vt:lpstr>
      <vt:lpstr>8. Veluwse landgeit</vt:lpstr>
      <vt:lpstr>9. Wallische geit</vt:lpstr>
      <vt:lpstr>10.Alpine/herten geit </vt:lpstr>
      <vt:lpstr>11. Ouessant</vt:lpstr>
      <vt:lpstr>12. Kameroen</vt:lpstr>
      <vt:lpstr>13.Texelaar</vt:lpstr>
      <vt:lpstr>14. Zwartbles</vt:lpstr>
      <vt:lpstr>15. Swifter</vt:lpstr>
      <vt:lpstr>16. Drents heideschaap</vt:lpstr>
      <vt:lpstr>17. Schoonebeker</vt:lpstr>
      <vt:lpstr>18. Mergelland schaap</vt:lpstr>
      <vt:lpstr>19. Fries Melkschaap</vt:lpstr>
      <vt:lpstr>20. Hampshire down</vt:lpstr>
      <vt:lpstr>21. Gotland pelsschaap</vt:lpstr>
      <vt:lpstr>22. Moeflon</vt:lpstr>
      <vt:lpstr>23. Brilschaap</vt:lpstr>
      <vt:lpstr>24. Suffolk </vt:lpstr>
      <vt:lpstr>25. Blue du maine</vt:lpstr>
      <vt:lpstr>26. Flevolander</vt:lpstr>
      <vt:lpstr>27. Clun Forrest</vt:lpstr>
      <vt:lpstr>28. Jacob schaap</vt:lpstr>
      <vt:lpstr>29. Merino</vt:lpstr>
      <vt:lpstr>30 Racka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Schapen en geiten</dc:title>
  <dc:creator>Wies Temming - Pondes</dc:creator>
  <cp:lastModifiedBy>Nikki Pots</cp:lastModifiedBy>
  <cp:revision>11</cp:revision>
  <cp:lastPrinted>2017-12-04T11:44:03Z</cp:lastPrinted>
  <dcterms:created xsi:type="dcterms:W3CDTF">2017-11-20T09:01:22Z</dcterms:created>
  <dcterms:modified xsi:type="dcterms:W3CDTF">2018-02-22T13:52:33Z</dcterms:modified>
</cp:coreProperties>
</file>